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55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8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1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1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56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4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392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7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2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4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0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5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ovenaanzicht van een houten blok met het nummer één is op geschreven en het blok bevindt zich op een geel vlak">
            <a:extLst>
              <a:ext uri="{FF2B5EF4-FFF2-40B4-BE49-F238E27FC236}">
                <a16:creationId xmlns:a16="http://schemas.microsoft.com/office/drawing/2014/main" id="{2BD739EC-14EC-8B43-6224-5F1A7017FD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3973" b="1777"/>
          <a:stretch/>
        </p:blipFill>
        <p:spPr>
          <a:xfrm>
            <a:off x="20" y="1571"/>
            <a:ext cx="12191980" cy="685642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174E83-2682-EA33-BF59-CACA1385E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65342" y="1250342"/>
            <a:ext cx="4357316" cy="4357316"/>
          </a:xfrm>
          <a:custGeom>
            <a:avLst/>
            <a:gdLst>
              <a:gd name="connsiteX0" fmla="*/ 2178658 w 4357316"/>
              <a:gd name="connsiteY0" fmla="*/ 0 h 4357316"/>
              <a:gd name="connsiteX1" fmla="*/ 4357316 w 4357316"/>
              <a:gd name="connsiteY1" fmla="*/ 2178658 h 4357316"/>
              <a:gd name="connsiteX2" fmla="*/ 2178658 w 4357316"/>
              <a:gd name="connsiteY2" fmla="*/ 4357316 h 4357316"/>
              <a:gd name="connsiteX3" fmla="*/ 0 w 4357316"/>
              <a:gd name="connsiteY3" fmla="*/ 2178658 h 4357316"/>
              <a:gd name="connsiteX4" fmla="*/ 2178658 w 4357316"/>
              <a:gd name="connsiteY4" fmla="*/ 0 h 435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7316" h="4357316">
                <a:moveTo>
                  <a:pt x="2178658" y="0"/>
                </a:moveTo>
                <a:cubicBezTo>
                  <a:pt x="3381898" y="0"/>
                  <a:pt x="4357316" y="975418"/>
                  <a:pt x="4357316" y="2178658"/>
                </a:cubicBezTo>
                <a:cubicBezTo>
                  <a:pt x="4357316" y="3381898"/>
                  <a:pt x="3381898" y="4357316"/>
                  <a:pt x="2178658" y="4357316"/>
                </a:cubicBezTo>
                <a:cubicBezTo>
                  <a:pt x="975418" y="4357316"/>
                  <a:pt x="0" y="3381898"/>
                  <a:pt x="0" y="2178658"/>
                </a:cubicBezTo>
                <a:cubicBezTo>
                  <a:pt x="0" y="975418"/>
                  <a:pt x="975418" y="0"/>
                  <a:pt x="2178658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  <a:alpha val="20000"/>
                </a:schemeClr>
              </a:gs>
              <a:gs pos="7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B7E2554-22D7-4B25-B748-635A7AD76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6161" y="2211978"/>
            <a:ext cx="3535679" cy="1425728"/>
          </a:xfrm>
        </p:spPr>
        <p:txBody>
          <a:bodyPr anchor="b">
            <a:normAutofit/>
          </a:bodyPr>
          <a:lstStyle/>
          <a:p>
            <a:pPr algn="ctr"/>
            <a:r>
              <a:rPr lang="nl-NL" dirty="0"/>
              <a:t>Domein 1  1.1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CD837AC-F1EB-469B-8BDC-60BCA2A50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0" y="4249360"/>
            <a:ext cx="3048000" cy="877585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Getallen, grootheden en eenheden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D8181E6-BF6C-7868-46D1-88E2970D0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8423" y="395142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14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04167C15-978C-4662-83B2-D42ED51A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555" y="2040371"/>
            <a:ext cx="9382125" cy="4476750"/>
          </a:xfrm>
          <a:prstGeom prst="rect">
            <a:avLst/>
          </a:prstGeom>
        </p:spPr>
      </p:pic>
      <p:sp>
        <p:nvSpPr>
          <p:cNvPr id="30" name="Tekstballon: rechthoek met afgeronde hoeken 29">
            <a:extLst>
              <a:ext uri="{FF2B5EF4-FFF2-40B4-BE49-F238E27FC236}">
                <a16:creationId xmlns:a16="http://schemas.microsoft.com/office/drawing/2014/main" id="{968DD3AE-5934-4F9E-975E-39BE9BB8E936}"/>
              </a:ext>
            </a:extLst>
          </p:cNvPr>
          <p:cNvSpPr/>
          <p:nvPr/>
        </p:nvSpPr>
        <p:spPr>
          <a:xfrm>
            <a:off x="1451295" y="248796"/>
            <a:ext cx="2239861" cy="967804"/>
          </a:xfrm>
          <a:prstGeom prst="wedgeRoundRectCallout">
            <a:avLst>
              <a:gd name="adj1" fmla="val -15589"/>
              <a:gd name="adj2" fmla="val 1578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Iets wat je kunt meten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10C995-F097-47E7-AF56-7C2E0C497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Eenheden en grootheden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A47CCA2B-F95F-4BDA-BF05-E7D19C98697D}"/>
              </a:ext>
            </a:extLst>
          </p:cNvPr>
          <p:cNvSpPr/>
          <p:nvPr/>
        </p:nvSpPr>
        <p:spPr>
          <a:xfrm>
            <a:off x="3352800" y="2720109"/>
            <a:ext cx="4387273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F4DAA6EE-6AFC-4B78-8D3C-CC79447DF6ED}"/>
              </a:ext>
            </a:extLst>
          </p:cNvPr>
          <p:cNvSpPr/>
          <p:nvPr/>
        </p:nvSpPr>
        <p:spPr>
          <a:xfrm>
            <a:off x="7926199" y="2720109"/>
            <a:ext cx="2434206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5F4651D4-841F-41BC-A7CE-657D77E5CB18}"/>
              </a:ext>
            </a:extLst>
          </p:cNvPr>
          <p:cNvSpPr/>
          <p:nvPr/>
        </p:nvSpPr>
        <p:spPr>
          <a:xfrm>
            <a:off x="3352800" y="3271116"/>
            <a:ext cx="4387273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0376C5C4-91F2-468F-A346-ECACD1E6A11F}"/>
              </a:ext>
            </a:extLst>
          </p:cNvPr>
          <p:cNvSpPr/>
          <p:nvPr/>
        </p:nvSpPr>
        <p:spPr>
          <a:xfrm>
            <a:off x="7926199" y="3277767"/>
            <a:ext cx="2434206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4E0AE099-51D6-43EE-B147-DB70FC25D651}"/>
              </a:ext>
            </a:extLst>
          </p:cNvPr>
          <p:cNvSpPr/>
          <p:nvPr/>
        </p:nvSpPr>
        <p:spPr>
          <a:xfrm>
            <a:off x="3352800" y="3743019"/>
            <a:ext cx="4387273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3A165CBD-5BC2-4CD2-9AA0-AD47F739B747}"/>
              </a:ext>
            </a:extLst>
          </p:cNvPr>
          <p:cNvSpPr/>
          <p:nvPr/>
        </p:nvSpPr>
        <p:spPr>
          <a:xfrm>
            <a:off x="7926199" y="3745266"/>
            <a:ext cx="2434206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8570A1C9-6533-44FB-899C-2668B88F4E4F}"/>
              </a:ext>
            </a:extLst>
          </p:cNvPr>
          <p:cNvSpPr/>
          <p:nvPr/>
        </p:nvSpPr>
        <p:spPr>
          <a:xfrm>
            <a:off x="3352800" y="4300131"/>
            <a:ext cx="4387273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1D3861B0-5438-410B-8194-9454A3EFDE6B}"/>
              </a:ext>
            </a:extLst>
          </p:cNvPr>
          <p:cNvSpPr/>
          <p:nvPr/>
        </p:nvSpPr>
        <p:spPr>
          <a:xfrm>
            <a:off x="7926199" y="4300131"/>
            <a:ext cx="2434206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8E564129-722E-47DF-A00C-6A85B41B9C40}"/>
              </a:ext>
            </a:extLst>
          </p:cNvPr>
          <p:cNvSpPr/>
          <p:nvPr/>
        </p:nvSpPr>
        <p:spPr>
          <a:xfrm>
            <a:off x="3352800" y="4851138"/>
            <a:ext cx="4387273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2D3734CA-215E-446D-AE12-288FF77CA4C8}"/>
              </a:ext>
            </a:extLst>
          </p:cNvPr>
          <p:cNvSpPr/>
          <p:nvPr/>
        </p:nvSpPr>
        <p:spPr>
          <a:xfrm>
            <a:off x="7926199" y="4851138"/>
            <a:ext cx="2434206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D2A7EEC8-27A3-4616-9954-80DA239B9BB7}"/>
              </a:ext>
            </a:extLst>
          </p:cNvPr>
          <p:cNvSpPr/>
          <p:nvPr/>
        </p:nvSpPr>
        <p:spPr>
          <a:xfrm>
            <a:off x="3352800" y="5402145"/>
            <a:ext cx="4387273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200402D4-D83E-4B90-980F-94111A06D670}"/>
              </a:ext>
            </a:extLst>
          </p:cNvPr>
          <p:cNvSpPr/>
          <p:nvPr/>
        </p:nvSpPr>
        <p:spPr>
          <a:xfrm>
            <a:off x="3352800" y="5953152"/>
            <a:ext cx="4387273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7974E7EC-C27F-4672-8C88-7EAA6DC82731}"/>
              </a:ext>
            </a:extLst>
          </p:cNvPr>
          <p:cNvSpPr/>
          <p:nvPr/>
        </p:nvSpPr>
        <p:spPr>
          <a:xfrm>
            <a:off x="7926199" y="5953152"/>
            <a:ext cx="2434206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69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AfterglowVTI">
  <a:themeElements>
    <a:clrScheme name="AnalogousFromLightSeedRightStep">
      <a:dk1>
        <a:srgbClr val="000000"/>
      </a:dk1>
      <a:lt1>
        <a:srgbClr val="FFFFFF"/>
      </a:lt1>
      <a:dk2>
        <a:srgbClr val="412B24"/>
      </a:dk2>
      <a:lt2>
        <a:srgbClr val="E6E8E2"/>
      </a:lt2>
      <a:accent1>
        <a:srgbClr val="A596C6"/>
      </a:accent1>
      <a:accent2>
        <a:srgbClr val="AA7FBA"/>
      </a:accent2>
      <a:accent3>
        <a:srgbClr val="C492BD"/>
      </a:accent3>
      <a:accent4>
        <a:srgbClr val="BA7F99"/>
      </a:accent4>
      <a:accent5>
        <a:srgbClr val="C69697"/>
      </a:accent5>
      <a:accent6>
        <a:srgbClr val="BA967F"/>
      </a:accent6>
      <a:hlink>
        <a:srgbClr val="788953"/>
      </a:hlink>
      <a:folHlink>
        <a:srgbClr val="7F7F7F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</Words>
  <Application>Microsoft Office PowerPoint</Application>
  <PresentationFormat>Breedbeeld</PresentationFormat>
  <Paragraphs>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Trade Gothic Next Cond</vt:lpstr>
      <vt:lpstr>Trade Gothic Next Light</vt:lpstr>
      <vt:lpstr>AfterglowVTI</vt:lpstr>
      <vt:lpstr>Domein 1  1.1</vt:lpstr>
      <vt:lpstr>Eenheden en grootheden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Domein 1  1.1</dc:title>
  <dc:creator>Marcel Soer</dc:creator>
  <cp:lastModifiedBy>Marcel Soer</cp:lastModifiedBy>
  <cp:revision>1</cp:revision>
  <dcterms:created xsi:type="dcterms:W3CDTF">2023-01-17T08:39:10Z</dcterms:created>
  <dcterms:modified xsi:type="dcterms:W3CDTF">2023-01-17T08:53:26Z</dcterms:modified>
</cp:coreProperties>
</file>